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Medium" panose="00000600000000000000" pitchFamily="2" charset="0"/>
      <p:regular r:id="rId19"/>
      <p:bold r:id="rId20"/>
      <p:italic r:id="rId21"/>
      <p:boldItalic r:id="rId22"/>
    </p:embeddedFont>
    <p:embeddedFont>
      <p:font typeface="EB Garamond SemiBold" panose="00000700000000000000" pitchFamily="2" charset="0"/>
      <p:regular r:id="rId23"/>
      <p:bold r:id="rId24"/>
      <p:italic r:id="rId25"/>
      <p:boldItalic r:id="rId26"/>
    </p:embeddedFont>
    <p:embeddedFont>
      <p:font typeface="Public Sans" panose="020B060402020202020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tableStyles" Target="tableStyles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0880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bhava13/Task2_FronEnd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thennarasu413/Task2_FrontEnd/" TargetMode="External"/><Relationship Id="rId5" Type="http://schemas.openxmlformats.org/officeDocument/2006/relationships/hyperlink" Target="https://github.com/roopanraj34/Task2_FrontEnd/" TargetMode="External"/><Relationship Id="rId4" Type="http://schemas.openxmlformats.org/officeDocument/2006/relationships/hyperlink" Target="https://github.com/Ebsibaebsi/Task2_FrontEnd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Blog 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- 2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39;p210">
            <a:extLst>
              <a:ext uri="{FF2B5EF4-FFF2-40B4-BE49-F238E27FC236}">
                <a16:creationId xmlns:a16="http://schemas.microsoft.com/office/drawing/2014/main" id="{6300D5C1-89E6-DBA6-5ACB-454987D4F3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Blog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" name="Google Shape;1840;p210">
            <a:extLst>
              <a:ext uri="{FF2B5EF4-FFF2-40B4-BE49-F238E27FC236}">
                <a16:creationId xmlns:a16="http://schemas.microsoft.com/office/drawing/2014/main" id="{3C68FBC0-D450-B09B-F061-5E3747131B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4711" y="120389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GB" b="0" i="0" dirty="0">
                <a:effectLst/>
                <a:latin typeface="Roboto" panose="020F0502020204030204" pitchFamily="2" charset="0"/>
              </a:rPr>
              <a:t>A blog or a weblog, is a journal that is frequently updated and intended for general public consumption.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0" name="Google Shape;1842;p210">
            <a:extLst>
              <a:ext uri="{FF2B5EF4-FFF2-40B4-BE49-F238E27FC236}">
                <a16:creationId xmlns:a16="http://schemas.microsoft.com/office/drawing/2014/main" id="{E5294616-2487-4AC1-E79C-9A51E45123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249651"/>
              </p:ext>
            </p:extLst>
          </p:nvPr>
        </p:nvGraphicFramePr>
        <p:xfrm>
          <a:off x="190850" y="2200475"/>
          <a:ext cx="4279525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22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2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au721220205004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 err="1">
                          <a:solidFill>
                            <a:schemeClr val="accent5"/>
                          </a:solidFill>
                        </a:rPr>
                        <a:t>Bhavatharani</a:t>
                      </a:r>
                      <a:r>
                        <a:rPr lang="en-GB" sz="1400" u="none" strike="noStrike" cap="none" dirty="0">
                          <a:solidFill>
                            <a:schemeClr val="accent5"/>
                          </a:solidFill>
                        </a:rPr>
                        <a:t> N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CD2-6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au721220205303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0" i="0" u="none" strike="noStrike" cap="none" dirty="0" err="1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Ebsiba</a:t>
                      </a:r>
                      <a:r>
                        <a:rPr lang="en-GB" sz="1400" b="0" i="0" u="none" strike="noStrike" cap="none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 S</a:t>
                      </a:r>
                      <a:endParaRPr sz="1400" b="0" i="0" u="none" strike="noStrike" cap="none" dirty="0">
                        <a:solidFill>
                          <a:schemeClr val="accent5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CD2-6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au721220205043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0" i="0" u="none" strike="noStrike" cap="none" dirty="0" err="1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Roopan</a:t>
                      </a:r>
                      <a:r>
                        <a:rPr lang="en-GB" sz="1400" b="0" i="0" u="none" strike="noStrike" cap="none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 Raj R</a:t>
                      </a:r>
                      <a:endParaRPr sz="1400" b="0" i="0" u="none" strike="noStrike" cap="none" dirty="0">
                        <a:solidFill>
                          <a:schemeClr val="accent5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CD2-6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au721220205061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0" i="0" u="none" strike="noStrike" cap="none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Thennarasu S</a:t>
                      </a:r>
                      <a:endParaRPr sz="1400" b="0" i="0" u="none" strike="noStrike" cap="none" dirty="0">
                        <a:solidFill>
                          <a:schemeClr val="accent5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CD2-6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39;p210">
            <a:extLst>
              <a:ext uri="{FF2B5EF4-FFF2-40B4-BE49-F238E27FC236}">
                <a16:creationId xmlns:a16="http://schemas.microsoft.com/office/drawing/2014/main" id="{6300D5C1-89E6-DBA6-5ACB-454987D4F3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Blog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" name="Google Shape;1840;p210">
            <a:extLst>
              <a:ext uri="{FF2B5EF4-FFF2-40B4-BE49-F238E27FC236}">
                <a16:creationId xmlns:a16="http://schemas.microsoft.com/office/drawing/2014/main" id="{3C68FBC0-D450-B09B-F061-5E3747131B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4711" y="120389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GB" b="0" i="0" dirty="0">
                <a:effectLst/>
                <a:latin typeface="Roboto" panose="020F0502020204030204" pitchFamily="2" charset="0"/>
              </a:rPr>
              <a:t>A blog or a weblog, is a journal that is frequently updated and intended for general public consumption.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0" name="Google Shape;1842;p210">
            <a:extLst>
              <a:ext uri="{FF2B5EF4-FFF2-40B4-BE49-F238E27FC236}">
                <a16:creationId xmlns:a16="http://schemas.microsoft.com/office/drawing/2014/main" id="{E5294616-2487-4AC1-E79C-9A51E4512363}"/>
              </a:ext>
            </a:extLst>
          </p:cNvPr>
          <p:cNvGraphicFramePr/>
          <p:nvPr/>
        </p:nvGraphicFramePr>
        <p:xfrm>
          <a:off x="190850" y="2200475"/>
          <a:ext cx="4279525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22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2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au721220205004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 err="1">
                          <a:solidFill>
                            <a:schemeClr val="accent5"/>
                          </a:solidFill>
                        </a:rPr>
                        <a:t>Bhavatharani</a:t>
                      </a:r>
                      <a:r>
                        <a:rPr lang="en-GB" sz="1400" u="none" strike="noStrike" cap="none" dirty="0">
                          <a:solidFill>
                            <a:schemeClr val="accent5"/>
                          </a:solidFill>
                        </a:rPr>
                        <a:t> N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CD2-6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au721220205303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0" i="0" u="none" strike="noStrike" cap="none" dirty="0" err="1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Ebsiba</a:t>
                      </a:r>
                      <a:r>
                        <a:rPr lang="en-GB" sz="1400" b="0" i="0" u="none" strike="noStrike" cap="none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 S</a:t>
                      </a:r>
                      <a:endParaRPr sz="1400" b="0" i="0" u="none" strike="noStrike" cap="none" dirty="0">
                        <a:solidFill>
                          <a:schemeClr val="accent5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CD2-6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au721220205043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0" i="0" u="none" strike="noStrike" cap="none" dirty="0" err="1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Roopan</a:t>
                      </a:r>
                      <a:r>
                        <a:rPr lang="en-GB" sz="1400" b="0" i="0" u="none" strike="noStrike" cap="none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 Raj R</a:t>
                      </a:r>
                      <a:endParaRPr sz="1400" b="0" i="0" u="none" strike="noStrike" cap="none" dirty="0">
                        <a:solidFill>
                          <a:schemeClr val="accent5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CD2-6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au721220205061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0" i="0" u="none" strike="noStrike" cap="none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Thennarasu S</a:t>
                      </a:r>
                      <a:endParaRPr sz="1400" b="0" i="0" u="none" strike="noStrike" cap="none" dirty="0">
                        <a:solidFill>
                          <a:schemeClr val="accent5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CD2-6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7266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GB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GB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GB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</a:t>
            </a:r>
            <a:r>
              <a:rPr lang="en-GB" sz="900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ui</a:t>
            </a:r>
            <a:r>
              <a:rPr lang="en-GB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components with dummy data</a:t>
            </a: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</a:t>
            </a:r>
            <a:r>
              <a:rPr lang="en-US" sz="900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api</a:t>
            </a: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to the severs base </a:t>
            </a:r>
            <a:r>
              <a:rPr lang="en-US" sz="900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url</a:t>
            </a: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</a:t>
            </a:r>
            <a:endParaRPr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</a:t>
            </a:r>
            <a:r>
              <a:rPr lang="en-US" sz="900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api</a:t>
            </a: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calls for each element </a:t>
            </a:r>
            <a:endParaRPr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</a:t>
            </a:r>
            <a:r>
              <a:rPr lang="en-US" sz="900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apis</a:t>
            </a: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to different low level components</a:t>
            </a:r>
            <a:endParaRPr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</a:t>
            </a:r>
            <a:r>
              <a:rPr lang="en-US" sz="900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apisx</a:t>
            </a:r>
            <a:endParaRPr sz="13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 flipH="1" flipV="1">
            <a:off x="9143999" y="5143499"/>
            <a:ext cx="583987" cy="642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535D6-C129-FC1F-5929-BE4C6C17C4C2}"/>
              </a:ext>
            </a:extLst>
          </p:cNvPr>
          <p:cNvSpPr txBox="1"/>
          <p:nvPr/>
        </p:nvSpPr>
        <p:spPr>
          <a:xfrm>
            <a:off x="680037" y="864454"/>
            <a:ext cx="6496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HTML we have finished frontend with help </a:t>
            </a:r>
            <a:r>
              <a:rPr lang="en-GB" dirty="0" err="1"/>
              <a:t>css</a:t>
            </a:r>
            <a:r>
              <a:rPr lang="en-GB" dirty="0"/>
              <a:t>.</a:t>
            </a:r>
          </a:p>
          <a:p>
            <a:r>
              <a:rPr lang="en-GB" dirty="0"/>
              <a:t>We have created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Header file,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Login page,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Post page,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Register page for new user.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9EA5E6-E0A6-0E62-DCD1-2FD04923F876}"/>
              </a:ext>
            </a:extLst>
          </p:cNvPr>
          <p:cNvSpPr txBox="1"/>
          <p:nvPr/>
        </p:nvSpPr>
        <p:spPr>
          <a:xfrm>
            <a:off x="680037" y="4064854"/>
            <a:ext cx="5025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have finished frontend for our project of Blog Websites.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58322" y="1922400"/>
            <a:ext cx="361299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100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https://github.com/nbhava13/Task2_FronEnd/</a:t>
            </a:r>
            <a:endParaRPr lang="en-IN" sz="1100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100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https://github.com/Ebsibaebsi/Task2_FrontEnd/</a:t>
            </a:r>
            <a:endParaRPr lang="en-IN" sz="1100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100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https://github.com/roopanraj34/Task2_FrontEnd/</a:t>
            </a:r>
            <a:endParaRPr lang="en-IN" sz="1100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100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https://github.com/thennarasu413/Task2_FrontEnd/</a:t>
            </a:r>
            <a:endParaRPr sz="1100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364</Words>
  <Application>Microsoft Office PowerPoint</Application>
  <PresentationFormat>On-screen Show (16:9)</PresentationFormat>
  <Paragraphs>81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EB Garamond</vt:lpstr>
      <vt:lpstr>Public Sans</vt:lpstr>
      <vt:lpstr>Roboto</vt:lpstr>
      <vt:lpstr>Arial</vt:lpstr>
      <vt:lpstr>Calibri</vt:lpstr>
      <vt:lpstr>EB Garamond SemiBold</vt:lpstr>
      <vt:lpstr>EB Garamond Medium</vt:lpstr>
      <vt:lpstr>Arial</vt:lpstr>
      <vt:lpstr>Noto Sans Symbols</vt:lpstr>
      <vt:lpstr>Simple Light</vt:lpstr>
      <vt:lpstr>PowerPoint Presentation</vt:lpstr>
      <vt:lpstr>Blog Website</vt:lpstr>
      <vt:lpstr>Blog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Roopan Raj R</cp:lastModifiedBy>
  <cp:revision>4</cp:revision>
  <dcterms:created xsi:type="dcterms:W3CDTF">2020-08-13T11:21:46Z</dcterms:created>
  <dcterms:modified xsi:type="dcterms:W3CDTF">2023-11-02T13:20:57Z</dcterms:modified>
</cp:coreProperties>
</file>